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7140EA-5EC5-3E40-8C32-4D6C4B57A9C9}" type="doc">
      <dgm:prSet loTypeId="urn:microsoft.com/office/officeart/2005/8/layout/cycle7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AFF2B4CC-1D78-1B44-931B-C2540E2173A2}">
      <dgm:prSet phldrT="[Text]"/>
      <dgm:spPr/>
      <dgm:t>
        <a:bodyPr/>
        <a:lstStyle/>
        <a:p>
          <a:r>
            <a:rPr lang="en-US" dirty="0" smtClean="0"/>
            <a:t>Language</a:t>
          </a:r>
          <a:endParaRPr lang="en-US" dirty="0"/>
        </a:p>
      </dgm:t>
    </dgm:pt>
    <dgm:pt modelId="{DE834457-8F73-3F42-B16E-DB54C779936A}" type="parTrans" cxnId="{96837FB5-1A64-F24B-9485-95E76E746F66}">
      <dgm:prSet/>
      <dgm:spPr/>
      <dgm:t>
        <a:bodyPr/>
        <a:lstStyle/>
        <a:p>
          <a:endParaRPr lang="en-US"/>
        </a:p>
      </dgm:t>
    </dgm:pt>
    <dgm:pt modelId="{9E763BD1-CF96-0C49-B49F-547D83AC3D57}" type="sibTrans" cxnId="{96837FB5-1A64-F24B-9485-95E76E746F66}">
      <dgm:prSet/>
      <dgm:spPr/>
      <dgm:t>
        <a:bodyPr/>
        <a:lstStyle/>
        <a:p>
          <a:endParaRPr lang="en-US"/>
        </a:p>
      </dgm:t>
    </dgm:pt>
    <dgm:pt modelId="{BC0D5F9E-104C-5D46-A793-7465BBC71E9A}">
      <dgm:prSet phldrT="[Text]"/>
      <dgm:spPr/>
      <dgm:t>
        <a:bodyPr/>
        <a:lstStyle/>
        <a:p>
          <a:r>
            <a:rPr lang="en-US" dirty="0" smtClean="0"/>
            <a:t>Culture </a:t>
          </a:r>
          <a:endParaRPr lang="en-US" dirty="0"/>
        </a:p>
      </dgm:t>
    </dgm:pt>
    <dgm:pt modelId="{24792B65-9A39-294B-B4D9-E9236D384FC3}" type="parTrans" cxnId="{5286D203-769D-954E-8C96-6E02FDD16F41}">
      <dgm:prSet/>
      <dgm:spPr/>
      <dgm:t>
        <a:bodyPr/>
        <a:lstStyle/>
        <a:p>
          <a:endParaRPr lang="en-US"/>
        </a:p>
      </dgm:t>
    </dgm:pt>
    <dgm:pt modelId="{0ECAE703-A6CA-2B46-ADE3-BF1EE121D454}" type="sibTrans" cxnId="{5286D203-769D-954E-8C96-6E02FDD16F41}">
      <dgm:prSet/>
      <dgm:spPr/>
      <dgm:t>
        <a:bodyPr/>
        <a:lstStyle/>
        <a:p>
          <a:endParaRPr lang="en-US"/>
        </a:p>
      </dgm:t>
    </dgm:pt>
    <dgm:pt modelId="{D55BD9A7-0A01-104D-958E-B7EF461BEFE1}" type="pres">
      <dgm:prSet presAssocID="{387140EA-5EC5-3E40-8C32-4D6C4B57A9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24C6C2-608B-0C4D-A8DD-139A9354F1AF}" type="pres">
      <dgm:prSet presAssocID="{AFF2B4CC-1D78-1B44-931B-C2540E2173A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92A04-170E-8042-8A69-E374E58E8C4B}" type="pres">
      <dgm:prSet presAssocID="{9E763BD1-CF96-0C49-B49F-547D83AC3D5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544D4EC-1806-204A-AFEA-7DEF427EE508}" type="pres">
      <dgm:prSet presAssocID="{9E763BD1-CF96-0C49-B49F-547D83AC3D5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4C99DF6-ADC6-9645-B419-984ED7AA52F3}" type="pres">
      <dgm:prSet presAssocID="{BC0D5F9E-104C-5D46-A793-7465BBC71E9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17ED9-C6C4-A342-A64B-414F21287C2F}" type="pres">
      <dgm:prSet presAssocID="{0ECAE703-A6CA-2B46-ADE3-BF1EE121D454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487065A-FEE1-7B4A-BD31-F15ECD7BD639}" type="pres">
      <dgm:prSet presAssocID="{0ECAE703-A6CA-2B46-ADE3-BF1EE121D454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D5E086B6-773E-A54E-BEFC-E5697679DDB4}" type="presOf" srcId="{AFF2B4CC-1D78-1B44-931B-C2540E2173A2}" destId="{3024C6C2-608B-0C4D-A8DD-139A9354F1AF}" srcOrd="0" destOrd="0" presId="urn:microsoft.com/office/officeart/2005/8/layout/cycle7"/>
    <dgm:cxn modelId="{5DF5AD6B-B1AB-DF4B-9B0F-17D04FA243D4}" type="presOf" srcId="{387140EA-5EC5-3E40-8C32-4D6C4B57A9C9}" destId="{D55BD9A7-0A01-104D-958E-B7EF461BEFE1}" srcOrd="0" destOrd="0" presId="urn:microsoft.com/office/officeart/2005/8/layout/cycle7"/>
    <dgm:cxn modelId="{A9464C4A-AF3B-0643-8C8E-C0F765F3B41F}" type="presOf" srcId="{9E763BD1-CF96-0C49-B49F-547D83AC3D57}" destId="{ABC92A04-170E-8042-8A69-E374E58E8C4B}" srcOrd="0" destOrd="0" presId="urn:microsoft.com/office/officeart/2005/8/layout/cycle7"/>
    <dgm:cxn modelId="{B0CE495B-27DB-6246-88CC-F32F304EEDCC}" type="presOf" srcId="{0ECAE703-A6CA-2B46-ADE3-BF1EE121D454}" destId="{D487065A-FEE1-7B4A-BD31-F15ECD7BD639}" srcOrd="1" destOrd="0" presId="urn:microsoft.com/office/officeart/2005/8/layout/cycle7"/>
    <dgm:cxn modelId="{96837FB5-1A64-F24B-9485-95E76E746F66}" srcId="{387140EA-5EC5-3E40-8C32-4D6C4B57A9C9}" destId="{AFF2B4CC-1D78-1B44-931B-C2540E2173A2}" srcOrd="0" destOrd="0" parTransId="{DE834457-8F73-3F42-B16E-DB54C779936A}" sibTransId="{9E763BD1-CF96-0C49-B49F-547D83AC3D57}"/>
    <dgm:cxn modelId="{52C9817E-743D-4241-9875-046A829F4328}" type="presOf" srcId="{BC0D5F9E-104C-5D46-A793-7465BBC71E9A}" destId="{94C99DF6-ADC6-9645-B419-984ED7AA52F3}" srcOrd="0" destOrd="0" presId="urn:microsoft.com/office/officeart/2005/8/layout/cycle7"/>
    <dgm:cxn modelId="{43601F0A-467F-5242-81D5-025459503A41}" type="presOf" srcId="{9E763BD1-CF96-0C49-B49F-547D83AC3D57}" destId="{C544D4EC-1806-204A-AFEA-7DEF427EE508}" srcOrd="1" destOrd="0" presId="urn:microsoft.com/office/officeart/2005/8/layout/cycle7"/>
    <dgm:cxn modelId="{5286D203-769D-954E-8C96-6E02FDD16F41}" srcId="{387140EA-5EC5-3E40-8C32-4D6C4B57A9C9}" destId="{BC0D5F9E-104C-5D46-A793-7465BBC71E9A}" srcOrd="1" destOrd="0" parTransId="{24792B65-9A39-294B-B4D9-E9236D384FC3}" sibTransId="{0ECAE703-A6CA-2B46-ADE3-BF1EE121D454}"/>
    <dgm:cxn modelId="{82A112C0-F301-1F42-83F5-9C2F1665D3FD}" type="presOf" srcId="{0ECAE703-A6CA-2B46-ADE3-BF1EE121D454}" destId="{39517ED9-C6C4-A342-A64B-414F21287C2F}" srcOrd="0" destOrd="0" presId="urn:microsoft.com/office/officeart/2005/8/layout/cycle7"/>
    <dgm:cxn modelId="{9F5ECA15-E41B-1142-87EF-BFD7B36A642E}" type="presParOf" srcId="{D55BD9A7-0A01-104D-958E-B7EF461BEFE1}" destId="{3024C6C2-608B-0C4D-A8DD-139A9354F1AF}" srcOrd="0" destOrd="0" presId="urn:microsoft.com/office/officeart/2005/8/layout/cycle7"/>
    <dgm:cxn modelId="{3CB3942D-E3D8-3645-BD91-FED6C1923430}" type="presParOf" srcId="{D55BD9A7-0A01-104D-958E-B7EF461BEFE1}" destId="{ABC92A04-170E-8042-8A69-E374E58E8C4B}" srcOrd="1" destOrd="0" presId="urn:microsoft.com/office/officeart/2005/8/layout/cycle7"/>
    <dgm:cxn modelId="{2580B556-5BB5-4643-990F-9AD0FFBD34A6}" type="presParOf" srcId="{ABC92A04-170E-8042-8A69-E374E58E8C4B}" destId="{C544D4EC-1806-204A-AFEA-7DEF427EE508}" srcOrd="0" destOrd="0" presId="urn:microsoft.com/office/officeart/2005/8/layout/cycle7"/>
    <dgm:cxn modelId="{91831261-427B-CA4F-AB27-4CF67F39D2AA}" type="presParOf" srcId="{D55BD9A7-0A01-104D-958E-B7EF461BEFE1}" destId="{94C99DF6-ADC6-9645-B419-984ED7AA52F3}" srcOrd="2" destOrd="0" presId="urn:microsoft.com/office/officeart/2005/8/layout/cycle7"/>
    <dgm:cxn modelId="{BD40DB13-6781-674C-9668-EBF1D5B6926F}" type="presParOf" srcId="{D55BD9A7-0A01-104D-958E-B7EF461BEFE1}" destId="{39517ED9-C6C4-A342-A64B-414F21287C2F}" srcOrd="3" destOrd="0" presId="urn:microsoft.com/office/officeart/2005/8/layout/cycle7"/>
    <dgm:cxn modelId="{A4615C5A-D14B-FC40-9B99-87F7F4D0275F}" type="presParOf" srcId="{39517ED9-C6C4-A342-A64B-414F21287C2F}" destId="{D487065A-FEE1-7B4A-BD31-F15ECD7BD63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7DBFF7-1B22-B348-99D3-0291A0E09DF0}" type="doc">
      <dgm:prSet loTypeId="urn:microsoft.com/office/officeart/2009/layout/CircleArrow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7EAC92-CF08-1349-8F90-6E9D2303F911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technology</a:t>
          </a:r>
          <a:endParaRPr lang="en-US" dirty="0">
            <a:solidFill>
              <a:srgbClr val="FFFF00"/>
            </a:solidFill>
          </a:endParaRPr>
        </a:p>
      </dgm:t>
    </dgm:pt>
    <dgm:pt modelId="{B5713E2A-6270-BB48-9079-696AF4D13DBA}" type="parTrans" cxnId="{B8CE9B91-26D8-9340-AA0F-55CA05E54AE6}">
      <dgm:prSet/>
      <dgm:spPr/>
      <dgm:t>
        <a:bodyPr/>
        <a:lstStyle/>
        <a:p>
          <a:endParaRPr lang="en-US"/>
        </a:p>
      </dgm:t>
    </dgm:pt>
    <dgm:pt modelId="{E62EB985-2DF8-B84A-B2CC-B7C1F2161897}" type="sibTrans" cxnId="{B8CE9B91-26D8-9340-AA0F-55CA05E54AE6}">
      <dgm:prSet/>
      <dgm:spPr/>
      <dgm:t>
        <a:bodyPr/>
        <a:lstStyle/>
        <a:p>
          <a:endParaRPr lang="en-US"/>
        </a:p>
      </dgm:t>
    </dgm:pt>
    <dgm:pt modelId="{D1DD9701-2103-0A4B-8652-21AAD7D8F17A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Project based </a:t>
          </a:r>
          <a:endParaRPr lang="en-US" dirty="0">
            <a:solidFill>
              <a:srgbClr val="FFFF00"/>
            </a:solidFill>
          </a:endParaRPr>
        </a:p>
      </dgm:t>
    </dgm:pt>
    <dgm:pt modelId="{5F816AF7-B6B3-8545-B058-78EF34DCAA50}" type="parTrans" cxnId="{F031CE1A-6033-E845-80D8-2E408F54B60B}">
      <dgm:prSet/>
      <dgm:spPr/>
      <dgm:t>
        <a:bodyPr/>
        <a:lstStyle/>
        <a:p>
          <a:endParaRPr lang="en-US"/>
        </a:p>
      </dgm:t>
    </dgm:pt>
    <dgm:pt modelId="{450684B4-1B35-984E-A39A-1E110079815E}" type="sibTrans" cxnId="{F031CE1A-6033-E845-80D8-2E408F54B60B}">
      <dgm:prSet/>
      <dgm:spPr/>
      <dgm:t>
        <a:bodyPr/>
        <a:lstStyle/>
        <a:p>
          <a:endParaRPr lang="en-US"/>
        </a:p>
      </dgm:t>
    </dgm:pt>
    <dgm:pt modelId="{87072C74-0E19-4F49-9AE3-7725ED10A888}">
      <dgm:prSet phldrT="[Text]" custT="1"/>
      <dgm:spPr/>
      <dgm:t>
        <a:bodyPr/>
        <a:lstStyle/>
        <a:p>
          <a:r>
            <a:rPr lang="en-US" sz="2000" dirty="0" smtClean="0">
              <a:solidFill>
                <a:srgbClr val="FFFF00"/>
              </a:solidFill>
            </a:rPr>
            <a:t>Hands on </a:t>
          </a:r>
          <a:endParaRPr lang="en-US" sz="2000" dirty="0">
            <a:solidFill>
              <a:srgbClr val="FFFF00"/>
            </a:solidFill>
          </a:endParaRPr>
        </a:p>
      </dgm:t>
    </dgm:pt>
    <dgm:pt modelId="{3284831E-A52A-194A-8EB2-8CCAAEBCD6B3}" type="parTrans" cxnId="{0FA65C88-785B-1E48-B650-F8A3FDB4488F}">
      <dgm:prSet/>
      <dgm:spPr/>
      <dgm:t>
        <a:bodyPr/>
        <a:lstStyle/>
        <a:p>
          <a:endParaRPr lang="en-US"/>
        </a:p>
      </dgm:t>
    </dgm:pt>
    <dgm:pt modelId="{86CCE82C-40A9-E74A-9806-F21EBBA44641}" type="sibTrans" cxnId="{0FA65C88-785B-1E48-B650-F8A3FDB4488F}">
      <dgm:prSet/>
      <dgm:spPr/>
      <dgm:t>
        <a:bodyPr/>
        <a:lstStyle/>
        <a:p>
          <a:endParaRPr lang="en-US"/>
        </a:p>
      </dgm:t>
    </dgm:pt>
    <dgm:pt modelId="{039473D7-0313-4745-B408-260E58DA7A74}">
      <dgm:prSet phldrT="[Text]" custT="1"/>
      <dgm:spPr/>
      <dgm:t>
        <a:bodyPr/>
        <a:lstStyle/>
        <a:p>
          <a:r>
            <a:rPr lang="en-US" sz="4000" dirty="0" smtClean="0">
              <a:solidFill>
                <a:srgbClr val="FFFF00"/>
              </a:solidFill>
            </a:rPr>
            <a:t>fun</a:t>
          </a:r>
          <a:endParaRPr lang="en-US" sz="4000" dirty="0">
            <a:solidFill>
              <a:srgbClr val="FFFF00"/>
            </a:solidFill>
          </a:endParaRPr>
        </a:p>
      </dgm:t>
    </dgm:pt>
    <dgm:pt modelId="{0017EE3A-1EBE-454D-B119-9E7D613F1EA0}" type="parTrans" cxnId="{729F6C63-D40F-B04E-AE3F-CBEC95C5E8EF}">
      <dgm:prSet/>
      <dgm:spPr/>
      <dgm:t>
        <a:bodyPr/>
        <a:lstStyle/>
        <a:p>
          <a:endParaRPr lang="en-US"/>
        </a:p>
      </dgm:t>
    </dgm:pt>
    <dgm:pt modelId="{0647410C-B5D5-0449-8CDB-D9FB31F65832}" type="sibTrans" cxnId="{729F6C63-D40F-B04E-AE3F-CBEC95C5E8EF}">
      <dgm:prSet/>
      <dgm:spPr/>
      <dgm:t>
        <a:bodyPr/>
        <a:lstStyle/>
        <a:p>
          <a:endParaRPr lang="en-US"/>
        </a:p>
      </dgm:t>
    </dgm:pt>
    <dgm:pt modelId="{FD62C5DE-A4E0-7946-BA75-830EAE4DB91E}" type="pres">
      <dgm:prSet presAssocID="{D97DBFF7-1B22-B348-99D3-0291A0E09DF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03D1DF1-649B-4B4E-AC9E-75A8E698E977}" type="pres">
      <dgm:prSet presAssocID="{7F7EAC92-CF08-1349-8F90-6E9D2303F911}" presName="Accent1" presStyleCnt="0"/>
      <dgm:spPr/>
    </dgm:pt>
    <dgm:pt modelId="{65D00EB7-6746-1F40-9110-29A2676BBC9E}" type="pres">
      <dgm:prSet presAssocID="{7F7EAC92-CF08-1349-8F90-6E9D2303F911}" presName="Accent" presStyleLbl="node1" presStyleIdx="0" presStyleCnt="4"/>
      <dgm:spPr/>
    </dgm:pt>
    <dgm:pt modelId="{D560A099-0E69-AB4F-B6ED-F53A2E497EFA}" type="pres">
      <dgm:prSet presAssocID="{7F7EAC92-CF08-1349-8F90-6E9D2303F91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78527-79B8-DB43-AEBE-3AE36DFE742B}" type="pres">
      <dgm:prSet presAssocID="{D1DD9701-2103-0A4B-8652-21AAD7D8F17A}" presName="Accent2" presStyleCnt="0"/>
      <dgm:spPr/>
    </dgm:pt>
    <dgm:pt modelId="{11EF7504-36DD-EC4F-95C1-2BBAC5CA6668}" type="pres">
      <dgm:prSet presAssocID="{D1DD9701-2103-0A4B-8652-21AAD7D8F17A}" presName="Accent" presStyleLbl="node1" presStyleIdx="1" presStyleCnt="4"/>
      <dgm:spPr/>
    </dgm:pt>
    <dgm:pt modelId="{CB2A5A27-5A02-8E42-AF4B-7814FD79161B}" type="pres">
      <dgm:prSet presAssocID="{D1DD9701-2103-0A4B-8652-21AAD7D8F17A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B2AE1-04D6-164F-82CE-6813E1C863E9}" type="pres">
      <dgm:prSet presAssocID="{87072C74-0E19-4F49-9AE3-7725ED10A888}" presName="Accent3" presStyleCnt="0"/>
      <dgm:spPr/>
    </dgm:pt>
    <dgm:pt modelId="{FC445839-5F29-744B-AC46-4EC90F22E4D8}" type="pres">
      <dgm:prSet presAssocID="{87072C74-0E19-4F49-9AE3-7725ED10A888}" presName="Accent" presStyleLbl="node1" presStyleIdx="2" presStyleCnt="4"/>
      <dgm:spPr/>
    </dgm:pt>
    <dgm:pt modelId="{125838AA-C9F3-9540-BFE4-F9AA5F54128D}" type="pres">
      <dgm:prSet presAssocID="{87072C74-0E19-4F49-9AE3-7725ED10A88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3D3C6-70B4-A24E-BE3D-F113030DE58C}" type="pres">
      <dgm:prSet presAssocID="{039473D7-0313-4745-B408-260E58DA7A74}" presName="Accent4" presStyleCnt="0"/>
      <dgm:spPr/>
    </dgm:pt>
    <dgm:pt modelId="{3BCA99A2-9A1D-414A-9104-BCB01F943519}" type="pres">
      <dgm:prSet presAssocID="{039473D7-0313-4745-B408-260E58DA7A74}" presName="Accent" presStyleLbl="node1" presStyleIdx="3" presStyleCnt="4"/>
      <dgm:spPr/>
    </dgm:pt>
    <dgm:pt modelId="{BA0466D4-5E3A-2E44-9A4C-0CDC319BB494}" type="pres">
      <dgm:prSet presAssocID="{039473D7-0313-4745-B408-260E58DA7A7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147FEE-1449-B44B-98A6-BFA6AC35D7B4}" type="presOf" srcId="{87072C74-0E19-4F49-9AE3-7725ED10A888}" destId="{125838AA-C9F3-9540-BFE4-F9AA5F54128D}" srcOrd="0" destOrd="0" presId="urn:microsoft.com/office/officeart/2009/layout/CircleArrowProcess"/>
    <dgm:cxn modelId="{B8CE9B91-26D8-9340-AA0F-55CA05E54AE6}" srcId="{D97DBFF7-1B22-B348-99D3-0291A0E09DF0}" destId="{7F7EAC92-CF08-1349-8F90-6E9D2303F911}" srcOrd="0" destOrd="0" parTransId="{B5713E2A-6270-BB48-9079-696AF4D13DBA}" sibTransId="{E62EB985-2DF8-B84A-B2CC-B7C1F2161897}"/>
    <dgm:cxn modelId="{D04D7968-7BAA-A146-ABFA-5C61A4CCD23A}" type="presOf" srcId="{D1DD9701-2103-0A4B-8652-21AAD7D8F17A}" destId="{CB2A5A27-5A02-8E42-AF4B-7814FD79161B}" srcOrd="0" destOrd="0" presId="urn:microsoft.com/office/officeart/2009/layout/CircleArrowProcess"/>
    <dgm:cxn modelId="{F281D333-2B79-2048-BEDC-5A53D8CE3BE5}" type="presOf" srcId="{039473D7-0313-4745-B408-260E58DA7A74}" destId="{BA0466D4-5E3A-2E44-9A4C-0CDC319BB494}" srcOrd="0" destOrd="0" presId="urn:microsoft.com/office/officeart/2009/layout/CircleArrowProcess"/>
    <dgm:cxn modelId="{E2E84763-1885-F846-ABE2-4EE1BDCD082C}" type="presOf" srcId="{D97DBFF7-1B22-B348-99D3-0291A0E09DF0}" destId="{FD62C5DE-A4E0-7946-BA75-830EAE4DB91E}" srcOrd="0" destOrd="0" presId="urn:microsoft.com/office/officeart/2009/layout/CircleArrowProcess"/>
    <dgm:cxn modelId="{0FA65C88-785B-1E48-B650-F8A3FDB4488F}" srcId="{D97DBFF7-1B22-B348-99D3-0291A0E09DF0}" destId="{87072C74-0E19-4F49-9AE3-7725ED10A888}" srcOrd="2" destOrd="0" parTransId="{3284831E-A52A-194A-8EB2-8CCAAEBCD6B3}" sibTransId="{86CCE82C-40A9-E74A-9806-F21EBBA44641}"/>
    <dgm:cxn modelId="{CF5B778A-B44D-A345-A3FF-9CB7550109E7}" type="presOf" srcId="{7F7EAC92-CF08-1349-8F90-6E9D2303F911}" destId="{D560A099-0E69-AB4F-B6ED-F53A2E497EFA}" srcOrd="0" destOrd="0" presId="urn:microsoft.com/office/officeart/2009/layout/CircleArrowProcess"/>
    <dgm:cxn modelId="{729F6C63-D40F-B04E-AE3F-CBEC95C5E8EF}" srcId="{D97DBFF7-1B22-B348-99D3-0291A0E09DF0}" destId="{039473D7-0313-4745-B408-260E58DA7A74}" srcOrd="3" destOrd="0" parTransId="{0017EE3A-1EBE-454D-B119-9E7D613F1EA0}" sibTransId="{0647410C-B5D5-0449-8CDB-D9FB31F65832}"/>
    <dgm:cxn modelId="{F031CE1A-6033-E845-80D8-2E408F54B60B}" srcId="{D97DBFF7-1B22-B348-99D3-0291A0E09DF0}" destId="{D1DD9701-2103-0A4B-8652-21AAD7D8F17A}" srcOrd="1" destOrd="0" parTransId="{5F816AF7-B6B3-8545-B058-78EF34DCAA50}" sibTransId="{450684B4-1B35-984E-A39A-1E110079815E}"/>
    <dgm:cxn modelId="{5D1C2A00-F6BC-DF46-A416-4B93C9824155}" type="presParOf" srcId="{FD62C5DE-A4E0-7946-BA75-830EAE4DB91E}" destId="{E03D1DF1-649B-4B4E-AC9E-75A8E698E977}" srcOrd="0" destOrd="0" presId="urn:microsoft.com/office/officeart/2009/layout/CircleArrowProcess"/>
    <dgm:cxn modelId="{07834CAA-7881-F040-9D01-01450093A601}" type="presParOf" srcId="{E03D1DF1-649B-4B4E-AC9E-75A8E698E977}" destId="{65D00EB7-6746-1F40-9110-29A2676BBC9E}" srcOrd="0" destOrd="0" presId="urn:microsoft.com/office/officeart/2009/layout/CircleArrowProcess"/>
    <dgm:cxn modelId="{A3BA23CC-9698-4E49-A985-9FE3FD436EB6}" type="presParOf" srcId="{FD62C5DE-A4E0-7946-BA75-830EAE4DB91E}" destId="{D560A099-0E69-AB4F-B6ED-F53A2E497EFA}" srcOrd="1" destOrd="0" presId="urn:microsoft.com/office/officeart/2009/layout/CircleArrowProcess"/>
    <dgm:cxn modelId="{41AF75AB-B3D6-3C47-AB02-CD162C4833B1}" type="presParOf" srcId="{FD62C5DE-A4E0-7946-BA75-830EAE4DB91E}" destId="{A1678527-79B8-DB43-AEBE-3AE36DFE742B}" srcOrd="2" destOrd="0" presId="urn:microsoft.com/office/officeart/2009/layout/CircleArrowProcess"/>
    <dgm:cxn modelId="{7EBDAAC6-5C2F-0645-8896-3EF469732BC8}" type="presParOf" srcId="{A1678527-79B8-DB43-AEBE-3AE36DFE742B}" destId="{11EF7504-36DD-EC4F-95C1-2BBAC5CA6668}" srcOrd="0" destOrd="0" presId="urn:microsoft.com/office/officeart/2009/layout/CircleArrowProcess"/>
    <dgm:cxn modelId="{2114870A-BE6F-5747-A2C1-DED28299D5F5}" type="presParOf" srcId="{FD62C5DE-A4E0-7946-BA75-830EAE4DB91E}" destId="{CB2A5A27-5A02-8E42-AF4B-7814FD79161B}" srcOrd="3" destOrd="0" presId="urn:microsoft.com/office/officeart/2009/layout/CircleArrowProcess"/>
    <dgm:cxn modelId="{450C1996-DB8C-3348-BBB5-FB74BFF1FC2E}" type="presParOf" srcId="{FD62C5DE-A4E0-7946-BA75-830EAE4DB91E}" destId="{66EB2AE1-04D6-164F-82CE-6813E1C863E9}" srcOrd="4" destOrd="0" presId="urn:microsoft.com/office/officeart/2009/layout/CircleArrowProcess"/>
    <dgm:cxn modelId="{FB8A3EAF-A63A-8E40-9F79-826E9C12C2AA}" type="presParOf" srcId="{66EB2AE1-04D6-164F-82CE-6813E1C863E9}" destId="{FC445839-5F29-744B-AC46-4EC90F22E4D8}" srcOrd="0" destOrd="0" presId="urn:microsoft.com/office/officeart/2009/layout/CircleArrowProcess"/>
    <dgm:cxn modelId="{903EF87A-557E-9946-9E09-A867B9EF7E9E}" type="presParOf" srcId="{FD62C5DE-A4E0-7946-BA75-830EAE4DB91E}" destId="{125838AA-C9F3-9540-BFE4-F9AA5F54128D}" srcOrd="5" destOrd="0" presId="urn:microsoft.com/office/officeart/2009/layout/CircleArrowProcess"/>
    <dgm:cxn modelId="{997BD810-EB3C-284D-9C44-B6D89835D3BC}" type="presParOf" srcId="{FD62C5DE-A4E0-7946-BA75-830EAE4DB91E}" destId="{2853D3C6-70B4-A24E-BE3D-F113030DE58C}" srcOrd="6" destOrd="0" presId="urn:microsoft.com/office/officeart/2009/layout/CircleArrowProcess"/>
    <dgm:cxn modelId="{4E766CDA-EB5C-594F-A789-7B14439E38E9}" type="presParOf" srcId="{2853D3C6-70B4-A24E-BE3D-F113030DE58C}" destId="{3BCA99A2-9A1D-414A-9104-BCB01F943519}" srcOrd="0" destOrd="0" presId="urn:microsoft.com/office/officeart/2009/layout/CircleArrowProcess"/>
    <dgm:cxn modelId="{23497392-9DCE-844E-8E3A-AAF4989FEBD0}" type="presParOf" srcId="{FD62C5DE-A4E0-7946-BA75-830EAE4DB91E}" destId="{BA0466D4-5E3A-2E44-9A4C-0CDC319BB494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4C6C2-608B-0C4D-A8DD-139A9354F1AF}">
      <dsp:nvSpPr>
        <dsp:cNvPr id="0" name=""/>
        <dsp:cNvSpPr/>
      </dsp:nvSpPr>
      <dsp:spPr>
        <a:xfrm>
          <a:off x="1818679" y="712"/>
          <a:ext cx="2458640" cy="1229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Language</a:t>
          </a:r>
          <a:endParaRPr lang="en-US" sz="4200" kern="1200" dirty="0"/>
        </a:p>
      </dsp:txBody>
      <dsp:txXfrm>
        <a:off x="1854685" y="36718"/>
        <a:ext cx="2386628" cy="1157308"/>
      </dsp:txXfrm>
    </dsp:sp>
    <dsp:sp modelId="{ABC92A04-170E-8042-8A69-E374E58E8C4B}">
      <dsp:nvSpPr>
        <dsp:cNvPr id="0" name=""/>
        <dsp:cNvSpPr/>
      </dsp:nvSpPr>
      <dsp:spPr>
        <a:xfrm rot="5400000">
          <a:off x="2406426" y="1816868"/>
          <a:ext cx="1283147" cy="430262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535505" y="1902920"/>
        <a:ext cx="1024989" cy="258158"/>
      </dsp:txXfrm>
    </dsp:sp>
    <dsp:sp modelId="{94C99DF6-ADC6-9645-B419-984ED7AA52F3}">
      <dsp:nvSpPr>
        <dsp:cNvPr id="0" name=""/>
        <dsp:cNvSpPr/>
      </dsp:nvSpPr>
      <dsp:spPr>
        <a:xfrm>
          <a:off x="1818679" y="2833967"/>
          <a:ext cx="2458640" cy="1229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Culture </a:t>
          </a:r>
          <a:endParaRPr lang="en-US" sz="4200" kern="1200" dirty="0"/>
        </a:p>
      </dsp:txBody>
      <dsp:txXfrm>
        <a:off x="1854685" y="2869973"/>
        <a:ext cx="2386628" cy="1157308"/>
      </dsp:txXfrm>
    </dsp:sp>
    <dsp:sp modelId="{39517ED9-C6C4-A342-A64B-414F21287C2F}">
      <dsp:nvSpPr>
        <dsp:cNvPr id="0" name=""/>
        <dsp:cNvSpPr/>
      </dsp:nvSpPr>
      <dsp:spPr>
        <a:xfrm rot="16200000">
          <a:off x="2406426" y="1816868"/>
          <a:ext cx="1283147" cy="430262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535505" y="1902920"/>
        <a:ext cx="1024989" cy="258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00EB7-6746-1F40-9110-29A2676BBC9E}">
      <dsp:nvSpPr>
        <dsp:cNvPr id="0" name=""/>
        <dsp:cNvSpPr/>
      </dsp:nvSpPr>
      <dsp:spPr>
        <a:xfrm>
          <a:off x="2494665" y="0"/>
          <a:ext cx="1532378" cy="153253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60A099-0E69-AB4F-B6ED-F53A2E497EFA}">
      <dsp:nvSpPr>
        <dsp:cNvPr id="0" name=""/>
        <dsp:cNvSpPr/>
      </dsp:nvSpPr>
      <dsp:spPr>
        <a:xfrm>
          <a:off x="2832989" y="554735"/>
          <a:ext cx="855153" cy="42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technology</a:t>
          </a:r>
          <a:endParaRPr lang="en-US" sz="1400" kern="1200" dirty="0">
            <a:solidFill>
              <a:srgbClr val="FFFF00"/>
            </a:solidFill>
          </a:endParaRPr>
        </a:p>
      </dsp:txBody>
      <dsp:txXfrm>
        <a:off x="2832989" y="554735"/>
        <a:ext cx="855153" cy="427532"/>
      </dsp:txXfrm>
    </dsp:sp>
    <dsp:sp modelId="{11EF7504-36DD-EC4F-95C1-2BBAC5CA6668}">
      <dsp:nvSpPr>
        <dsp:cNvPr id="0" name=""/>
        <dsp:cNvSpPr/>
      </dsp:nvSpPr>
      <dsp:spPr>
        <a:xfrm>
          <a:off x="2068956" y="880668"/>
          <a:ext cx="1532378" cy="153253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2A5A27-5A02-8E42-AF4B-7814FD79161B}">
      <dsp:nvSpPr>
        <dsp:cNvPr id="0" name=""/>
        <dsp:cNvSpPr/>
      </dsp:nvSpPr>
      <dsp:spPr>
        <a:xfrm>
          <a:off x="2405556" y="1437030"/>
          <a:ext cx="855153" cy="42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Project based </a:t>
          </a:r>
          <a:endParaRPr lang="en-US" sz="1400" kern="1200" dirty="0">
            <a:solidFill>
              <a:srgbClr val="FFFF00"/>
            </a:solidFill>
          </a:endParaRPr>
        </a:p>
      </dsp:txBody>
      <dsp:txXfrm>
        <a:off x="2405556" y="1437030"/>
        <a:ext cx="855153" cy="427532"/>
      </dsp:txXfrm>
    </dsp:sp>
    <dsp:sp modelId="{FC445839-5F29-744B-AC46-4EC90F22E4D8}">
      <dsp:nvSpPr>
        <dsp:cNvPr id="0" name=""/>
        <dsp:cNvSpPr/>
      </dsp:nvSpPr>
      <dsp:spPr>
        <a:xfrm>
          <a:off x="2494665" y="1764588"/>
          <a:ext cx="1532378" cy="1532534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5838AA-C9F3-9540-BFE4-F9AA5F54128D}">
      <dsp:nvSpPr>
        <dsp:cNvPr id="0" name=""/>
        <dsp:cNvSpPr/>
      </dsp:nvSpPr>
      <dsp:spPr>
        <a:xfrm>
          <a:off x="2832989" y="2319324"/>
          <a:ext cx="855153" cy="42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FFFF00"/>
              </a:solidFill>
            </a:rPr>
            <a:t>Hands on 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2832989" y="2319324"/>
        <a:ext cx="855153" cy="427532"/>
      </dsp:txXfrm>
    </dsp:sp>
    <dsp:sp modelId="{3BCA99A2-9A1D-414A-9104-BCB01F943519}">
      <dsp:nvSpPr>
        <dsp:cNvPr id="0" name=""/>
        <dsp:cNvSpPr/>
      </dsp:nvSpPr>
      <dsp:spPr>
        <a:xfrm>
          <a:off x="2178186" y="2746857"/>
          <a:ext cx="1316505" cy="131714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0466D4-5E3A-2E44-9A4C-0CDC319BB494}">
      <dsp:nvSpPr>
        <dsp:cNvPr id="0" name=""/>
        <dsp:cNvSpPr/>
      </dsp:nvSpPr>
      <dsp:spPr>
        <a:xfrm>
          <a:off x="2405556" y="3201619"/>
          <a:ext cx="855153" cy="42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rgbClr val="FFFF00"/>
              </a:solidFill>
            </a:rPr>
            <a:t>fun</a:t>
          </a:r>
          <a:endParaRPr lang="en-US" sz="4000" kern="1200" dirty="0">
            <a:solidFill>
              <a:srgbClr val="FFFF00"/>
            </a:solidFill>
          </a:endParaRPr>
        </a:p>
      </dsp:txBody>
      <dsp:txXfrm>
        <a:off x="2405556" y="3201619"/>
        <a:ext cx="855153" cy="427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6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3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4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8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2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4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3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7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7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6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6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4663-5362-1441-A14D-41F3B3AAE015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365C-D5DA-A84C-82A4-1BD0FFD91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8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jpg"/><Relationship Id="rId7" Type="http://schemas.openxmlformats.org/officeDocument/2006/relationships/diagramLayout" Target="../diagrams/layou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6.jpg"/><Relationship Id="rId10" Type="http://schemas.microsoft.com/office/2007/relationships/diagramDrawing" Target="../diagrams/drawing1.xml"/><Relationship Id="rId4" Type="http://schemas.openxmlformats.org/officeDocument/2006/relationships/image" Target="../media/image5.jp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8.jpg"/><Relationship Id="rId7" Type="http://schemas.openxmlformats.org/officeDocument/2006/relationships/diagramData" Target="../diagrams/data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microsoft.com/office/2007/relationships/diagramDrawing" Target="../diagrams/drawing2.xml"/><Relationship Id="rId5" Type="http://schemas.openxmlformats.org/officeDocument/2006/relationships/image" Target="../media/image10.JPG"/><Relationship Id="rId10" Type="http://schemas.openxmlformats.org/officeDocument/2006/relationships/diagramColors" Target="../diagrams/colors2.xml"/><Relationship Id="rId4" Type="http://schemas.openxmlformats.org/officeDocument/2006/relationships/image" Target="../media/image9.jp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3129"/>
            <a:ext cx="7772400" cy="1470025"/>
          </a:xfrm>
        </p:spPr>
        <p:txBody>
          <a:bodyPr/>
          <a:lstStyle/>
          <a:p>
            <a:r>
              <a:rPr lang="en-US" dirty="0" smtClean="0"/>
              <a:t>Sea Cliff FLES Mandarin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Instructor:</a:t>
            </a:r>
          </a:p>
          <a:p>
            <a:r>
              <a:rPr lang="en-US" dirty="0" smtClean="0"/>
              <a:t>David Schultz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5067214"/>
            <a:ext cx="71869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Certified Mandarin Teacher, Masters Degree in Teaching Chinese </a:t>
            </a:r>
          </a:p>
          <a:p>
            <a:r>
              <a:rPr lang="en-US" i="1" dirty="0" smtClean="0"/>
              <a:t>As a Foreign Language from Peking University, Eight years of teaching and</a:t>
            </a:r>
          </a:p>
          <a:p>
            <a:r>
              <a:rPr lang="en-US" i="1" dirty="0" smtClean="0"/>
              <a:t>Studying Chinese in Taiwan and China </a:t>
            </a:r>
            <a:endParaRPr lang="en-US" i="1" dirty="0"/>
          </a:p>
        </p:txBody>
      </p:sp>
      <p:pic>
        <p:nvPicPr>
          <p:cNvPr id="5" name="Picture 4" descr="IMG_16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194" y="1267396"/>
            <a:ext cx="2531438" cy="27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93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Mandarin?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574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Mandarin </a:t>
            </a:r>
            <a:r>
              <a:rPr lang="en-US" dirty="0"/>
              <a:t>stimulates different regions of the brain, fostering </a:t>
            </a:r>
            <a:r>
              <a:rPr lang="en-US" dirty="0" err="1"/>
              <a:t>nuerological</a:t>
            </a:r>
            <a:r>
              <a:rPr lang="en-US" dirty="0"/>
              <a:t> </a:t>
            </a:r>
            <a:r>
              <a:rPr lang="en-US" dirty="0" smtClean="0"/>
              <a:t>development,  </a:t>
            </a:r>
            <a:r>
              <a:rPr lang="en-US" dirty="0"/>
              <a:t>It activates the right-hemisphere of the brain which is not activated in speakers of English. </a:t>
            </a:r>
          </a:p>
          <a:p>
            <a:endParaRPr lang="en-US" dirty="0"/>
          </a:p>
          <a:p>
            <a:r>
              <a:rPr lang="en-US" dirty="0"/>
              <a:t>Mandarin makes you more musical – Tonal language!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1.5 billion Mandarin Speakers in the world</a:t>
            </a:r>
            <a:endParaRPr lang="en-US" dirty="0"/>
          </a:p>
          <a:p>
            <a:endParaRPr lang="en-US" dirty="0"/>
          </a:p>
          <a:p>
            <a:r>
              <a:rPr lang="en-US" dirty="0"/>
              <a:t>China’s growing clout in all </a:t>
            </a:r>
            <a:r>
              <a:rPr lang="en-US" dirty="0" smtClean="0"/>
              <a:t>domains </a:t>
            </a:r>
            <a:r>
              <a:rPr lang="en-US" dirty="0"/>
              <a:t>of the Global Marketplace.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SVO’s, the Information age, and Mandarin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2827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 Elementary School?</a:t>
            </a:r>
            <a:endParaRPr lang="en-US" dirty="0"/>
          </a:p>
        </p:txBody>
      </p:sp>
      <p:pic>
        <p:nvPicPr>
          <p:cNvPr id="5" name="Picture 4" descr="Screen Shot 2018-03-06 at 4.20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542" y="1158729"/>
            <a:ext cx="6743334" cy="4334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30444" y="5930244"/>
            <a:ext cx="2411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to get a head start!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7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Produce </a:t>
            </a:r>
            <a:r>
              <a:rPr lang="en-US" b="1" i="1" u="sng" dirty="0" smtClean="0"/>
              <a:t>life-long learners </a:t>
            </a:r>
            <a:r>
              <a:rPr lang="en-US" dirty="0" smtClean="0"/>
              <a:t>of Mandarin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world</a:t>
            </a:r>
            <a:r>
              <a:rPr lang="zh-CN" altLang="en-US" dirty="0" smtClean="0"/>
              <a:t> </a:t>
            </a:r>
            <a:r>
              <a:rPr lang="en-US" altLang="zh-CN" dirty="0" smtClean="0"/>
              <a:t>languages</a:t>
            </a:r>
            <a:r>
              <a:rPr lang="zh-CN" altLang="en-US" dirty="0" smtClean="0"/>
              <a:t> </a:t>
            </a:r>
            <a:endParaRPr lang="en-US" dirty="0" smtClean="0"/>
          </a:p>
          <a:p>
            <a:r>
              <a:rPr lang="en-US" altLang="zh-CN" dirty="0" smtClean="0"/>
              <a:t>Promote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Communicative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Proficiency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1"/>
            <a:r>
              <a:rPr lang="en-US" dirty="0" smtClean="0"/>
              <a:t>ACFTL Proficiency Guidelines Novice Mid to High </a:t>
            </a:r>
          </a:p>
          <a:p>
            <a:r>
              <a:rPr lang="en-US" dirty="0" smtClean="0"/>
              <a:t>Introduce the 3P’s of Culture:	</a:t>
            </a:r>
          </a:p>
          <a:p>
            <a:pPr lvl="1"/>
            <a:r>
              <a:rPr lang="en-US" dirty="0" smtClean="0"/>
              <a:t>Perspectives, practices, products  </a:t>
            </a:r>
          </a:p>
          <a:p>
            <a:r>
              <a:rPr lang="en-US" dirty="0" smtClean="0"/>
              <a:t>Orientate students to the defining features of the Mandarin Chinese language </a:t>
            </a:r>
          </a:p>
          <a:p>
            <a:pPr lvl="1"/>
            <a:r>
              <a:rPr lang="en-US" dirty="0" smtClean="0"/>
              <a:t>Chinese characters</a:t>
            </a:r>
          </a:p>
          <a:p>
            <a:pPr lvl="1"/>
            <a:r>
              <a:rPr lang="en-US" dirty="0" smtClean="0"/>
              <a:t>Tones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53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Reach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those</a:t>
            </a:r>
            <a:r>
              <a:rPr lang="zh-CN" altLang="en-US" dirty="0" smtClean="0"/>
              <a:t> </a:t>
            </a:r>
            <a:r>
              <a:rPr lang="zh-CN" altLang="zh-CN" dirty="0" smtClean="0"/>
              <a:t>G</a:t>
            </a:r>
            <a:r>
              <a:rPr lang="en-US" altLang="zh-CN" dirty="0" err="1" smtClean="0"/>
              <a:t>oals</a:t>
            </a:r>
            <a:r>
              <a:rPr lang="zh-CN" alt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Care,</a:t>
            </a:r>
            <a:r>
              <a:rPr lang="zh-CN" altLang="en-US" dirty="0" smtClean="0"/>
              <a:t> </a:t>
            </a:r>
            <a:r>
              <a:rPr lang="en-US" altLang="zh-CN" dirty="0" smtClean="0"/>
              <a:t>build</a:t>
            </a:r>
            <a:r>
              <a:rPr lang="zh-CN" altLang="en-US" dirty="0" smtClean="0"/>
              <a:t> </a:t>
            </a:r>
            <a:r>
              <a:rPr lang="en-US" altLang="zh-CN" dirty="0" smtClean="0"/>
              <a:t>relationship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self</a:t>
            </a:r>
            <a:r>
              <a:rPr lang="zh-CN" altLang="en-US" dirty="0" smtClean="0"/>
              <a:t> </a:t>
            </a:r>
            <a:r>
              <a:rPr lang="en-US" altLang="zh-CN" dirty="0" smtClean="0"/>
              <a:t>esteem</a:t>
            </a:r>
            <a:r>
              <a:rPr lang="zh-CN" altLang="en-US" dirty="0" smtClean="0"/>
              <a:t> </a:t>
            </a:r>
            <a:r>
              <a:rPr lang="en-US" altLang="zh-CN" dirty="0" smtClean="0"/>
              <a:t>	</a:t>
            </a:r>
          </a:p>
          <a:p>
            <a:pPr lvl="1"/>
            <a:r>
              <a:rPr lang="zh-CN" altLang="zh-CN" dirty="0" smtClean="0"/>
              <a:t>W</a:t>
            </a:r>
            <a:r>
              <a:rPr lang="en-US" altLang="zh-CN" dirty="0" smtClean="0"/>
              <a:t>hole</a:t>
            </a:r>
            <a:r>
              <a:rPr lang="zh-CN" altLang="en-US" dirty="0" smtClean="0"/>
              <a:t>-</a:t>
            </a:r>
            <a:r>
              <a:rPr lang="en-US" altLang="zh-CN" dirty="0" smtClean="0"/>
              <a:t>Child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philosophy</a:t>
            </a:r>
          </a:p>
          <a:p>
            <a:r>
              <a:rPr lang="en-US" altLang="zh-CN" dirty="0" smtClean="0"/>
              <a:t>Hands</a:t>
            </a:r>
            <a:r>
              <a:rPr lang="zh-CN" altLang="en-US" dirty="0" smtClean="0"/>
              <a:t>-</a:t>
            </a:r>
            <a:r>
              <a:rPr lang="en-US" altLang="zh-CN" dirty="0" smtClean="0"/>
              <a:t>on</a:t>
            </a:r>
            <a:r>
              <a:rPr lang="zh-CN" altLang="en-US" dirty="0" smtClean="0"/>
              <a:t>,</a:t>
            </a:r>
            <a:r>
              <a:rPr lang="en-US" altLang="zh-CN" dirty="0" smtClean="0"/>
              <a:t>engaging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activities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D</a:t>
            </a:r>
            <a:r>
              <a:rPr lang="en-US" altLang="zh-CN" dirty="0" err="1" smtClean="0"/>
              <a:t>irect</a:t>
            </a:r>
            <a:r>
              <a:rPr lang="zh-CN" altLang="en-US" dirty="0" smtClean="0"/>
              <a:t> </a:t>
            </a:r>
            <a:r>
              <a:rPr lang="en-US" altLang="zh-CN" dirty="0" smtClean="0"/>
              <a:t>instruction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Context</a:t>
            </a:r>
            <a:r>
              <a:rPr lang="zh-CN" altLang="en-US" dirty="0" smtClean="0"/>
              <a:t> </a:t>
            </a:r>
            <a:r>
              <a:rPr lang="en-US" altLang="zh-CN" dirty="0" smtClean="0"/>
              <a:t>rich in</a:t>
            </a:r>
            <a:r>
              <a:rPr lang="zh-CN" altLang="en-US" dirty="0" smtClean="0"/>
              <a:t> </a:t>
            </a:r>
            <a:r>
              <a:rPr lang="en-US" altLang="zh-CN" dirty="0" smtClean="0"/>
              <a:t>Language</a:t>
            </a:r>
            <a:r>
              <a:rPr lang="zh-CN" altLang="en-US" dirty="0" smtClean="0"/>
              <a:t> </a:t>
            </a:r>
            <a:r>
              <a:rPr lang="en-US" altLang="zh-CN" dirty="0" smtClean="0"/>
              <a:t>input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O</a:t>
            </a:r>
            <a:r>
              <a:rPr lang="en-US" altLang="zh-CN" dirty="0" err="1" smtClean="0"/>
              <a:t>pportunities</a:t>
            </a:r>
            <a:r>
              <a:rPr lang="zh-CN" altLang="en-US" dirty="0" smtClean="0"/>
              <a:t> </a:t>
            </a:r>
            <a:r>
              <a:rPr lang="zh-CN" altLang="zh-CN" dirty="0" smtClean="0"/>
              <a:t>f</a:t>
            </a:r>
            <a:r>
              <a:rPr lang="en-US" altLang="zh-CN" dirty="0" smtClean="0"/>
              <a:t>or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interpersonal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communication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practice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M</a:t>
            </a:r>
            <a:r>
              <a:rPr lang="en-US" altLang="zh-CN" dirty="0" err="1" smtClean="0"/>
              <a:t>ulti</a:t>
            </a:r>
            <a:r>
              <a:rPr lang="zh-CN" altLang="zh-CN" dirty="0" smtClean="0"/>
              <a:t>-</a:t>
            </a:r>
            <a:r>
              <a:rPr lang="en-US" altLang="zh-CN" dirty="0" smtClean="0"/>
              <a:t>media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smtClean="0"/>
              <a:t>Technology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err="1" smtClean="0"/>
              <a:t>Humour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M</a:t>
            </a:r>
            <a:r>
              <a:rPr lang="en-US" altLang="zh-CN" dirty="0" err="1" smtClean="0"/>
              <a:t>usic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Art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T</a:t>
            </a:r>
            <a:r>
              <a:rPr lang="en-US" altLang="zh-CN" dirty="0" err="1" smtClean="0"/>
              <a:t>ai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</a:t>
            </a:r>
            <a:r>
              <a:rPr lang="zh-CN" altLang="en-US" dirty="0" smtClean="0"/>
              <a:t> </a:t>
            </a:r>
            <a:r>
              <a:rPr lang="en-US" altLang="zh-CN" dirty="0" smtClean="0"/>
              <a:t>Club, Mandarin after-</a:t>
            </a:r>
            <a:r>
              <a:rPr lang="en-US" altLang="zh-CN" dirty="0" err="1" smtClean="0"/>
              <a:t>sc</a:t>
            </a:r>
            <a:endParaRPr lang="en-US" altLang="zh-CN" dirty="0" smtClean="0"/>
          </a:p>
          <a:p>
            <a:r>
              <a:rPr lang="zh-CN" altLang="zh-CN" dirty="0" smtClean="0"/>
              <a:t>H</a:t>
            </a:r>
            <a:r>
              <a:rPr lang="en-US" altLang="zh-CN" dirty="0" err="1" smtClean="0"/>
              <a:t>omework</a:t>
            </a:r>
            <a:r>
              <a:rPr lang="zh-CN" alt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85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Problems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Difficulty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Mandarin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L</a:t>
            </a:r>
            <a:r>
              <a:rPr lang="en-US" altLang="zh-CN" dirty="0" err="1" smtClean="0"/>
              <a:t>ack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time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lack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proficiency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smtClean="0"/>
              <a:t>“foreign</a:t>
            </a:r>
            <a:r>
              <a:rPr lang="zh-CN" altLang="en-US" dirty="0" smtClean="0"/>
              <a:t>”</a:t>
            </a:r>
            <a:r>
              <a:rPr lang="en-US" altLang="zh-CN" dirty="0" smtClean="0"/>
              <a:t>language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culture</a:t>
            </a:r>
            <a:r>
              <a:rPr lang="zh-CN" altLang="en-US" dirty="0" smtClean="0"/>
              <a:t> </a:t>
            </a:r>
            <a:r>
              <a:rPr lang="en-US" altLang="zh-CN" dirty="0" smtClean="0"/>
              <a:t>–</a:t>
            </a:r>
            <a:r>
              <a:rPr lang="zh-CN" altLang="en-US" dirty="0" smtClean="0"/>
              <a:t> </a:t>
            </a:r>
            <a:r>
              <a:rPr lang="en-US" altLang="zh-CN" dirty="0" smtClean="0"/>
              <a:t>lack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connection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between</a:t>
            </a:r>
            <a:r>
              <a:rPr lang="zh-CN" altLang="en-US" dirty="0" smtClean="0"/>
              <a:t> </a:t>
            </a:r>
            <a:r>
              <a:rPr lang="en-US" altLang="zh-CN" dirty="0" smtClean="0"/>
              <a:t>classroom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home,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community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smtClean="0"/>
              <a:t>Lack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“linguistic</a:t>
            </a:r>
            <a:r>
              <a:rPr lang="zh-CN" altLang="en-US" dirty="0" smtClean="0"/>
              <a:t> </a:t>
            </a:r>
            <a:r>
              <a:rPr lang="en-US" altLang="zh-CN" dirty="0" smtClean="0"/>
              <a:t>talent”</a:t>
            </a:r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41193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Solving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these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Problems</a:t>
            </a:r>
            <a:r>
              <a:rPr lang="zh-CN" altLang="en-US" dirty="0" smtClean="0"/>
              <a:t> </a:t>
            </a:r>
            <a:r>
              <a:rPr lang="en-US" altLang="zh-CN" i="1" dirty="0" smtClean="0"/>
              <a:t>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Advocate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program</a:t>
            </a:r>
            <a:r>
              <a:rPr lang="zh-CN" altLang="en-US" dirty="0" smtClean="0"/>
              <a:t>,</a:t>
            </a:r>
            <a:r>
              <a:rPr lang="en-US" altLang="zh-CN" dirty="0" smtClean="0"/>
              <a:t>resources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time!</a:t>
            </a:r>
          </a:p>
          <a:p>
            <a:r>
              <a:rPr lang="zh-CN" altLang="zh-CN" dirty="0" smtClean="0"/>
              <a:t>M</a:t>
            </a:r>
            <a:r>
              <a:rPr lang="en-US" altLang="zh-CN" dirty="0" err="1" smtClean="0"/>
              <a:t>ake</a:t>
            </a:r>
            <a:r>
              <a:rPr lang="zh-CN" altLang="en-US" dirty="0" smtClean="0"/>
              <a:t> </a:t>
            </a:r>
            <a:r>
              <a:rPr lang="en-US" altLang="zh-CN" dirty="0" smtClean="0"/>
              <a:t>language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fun</a:t>
            </a:r>
            <a:r>
              <a:rPr lang="zh-CN" altLang="en-US" dirty="0" smtClean="0"/>
              <a:t>,</a:t>
            </a:r>
            <a:r>
              <a:rPr lang="en-US" altLang="zh-CN" dirty="0" smtClean="0"/>
              <a:t>promote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productive</a:t>
            </a:r>
            <a:r>
              <a:rPr lang="zh-CN" altLang="en-US" dirty="0" smtClean="0"/>
              <a:t> </a:t>
            </a:r>
            <a:r>
              <a:rPr lang="en-US" altLang="zh-CN" dirty="0" smtClean="0"/>
              <a:t>struggle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zh-CN" dirty="0" smtClean="0"/>
              <a:t>U</a:t>
            </a:r>
            <a:r>
              <a:rPr lang="en-US" altLang="zh-CN" dirty="0" smtClean="0"/>
              <a:t>se</a:t>
            </a:r>
            <a:r>
              <a:rPr lang="zh-CN" altLang="en-US" dirty="0" smtClean="0"/>
              <a:t> </a:t>
            </a:r>
            <a:r>
              <a:rPr lang="en-US" altLang="zh-CN" dirty="0" smtClean="0"/>
              <a:t>resources</a:t>
            </a:r>
            <a:r>
              <a:rPr lang="zh-CN" altLang="en-US" dirty="0" smtClean="0"/>
              <a:t> </a:t>
            </a:r>
            <a:r>
              <a:rPr lang="en-US" altLang="zh-CN" dirty="0" smtClean="0"/>
              <a:t>(newsletters,</a:t>
            </a:r>
            <a:r>
              <a:rPr lang="zh-CN" altLang="en-US" dirty="0" smtClean="0"/>
              <a:t> </a:t>
            </a:r>
            <a:r>
              <a:rPr lang="en-US" altLang="zh-CN" dirty="0" smtClean="0"/>
              <a:t>websites,</a:t>
            </a:r>
            <a:r>
              <a:rPr lang="zh-CN" altLang="en-US" dirty="0" smtClean="0"/>
              <a:t> </a:t>
            </a:r>
            <a:r>
              <a:rPr lang="en-US" altLang="zh-CN" dirty="0" smtClean="0"/>
              <a:t>online</a:t>
            </a:r>
            <a:r>
              <a:rPr lang="zh-CN" altLang="en-US" dirty="0" smtClean="0"/>
              <a:t> </a:t>
            </a:r>
            <a:r>
              <a:rPr lang="en-US" altLang="zh-CN" dirty="0" smtClean="0"/>
              <a:t>resources)</a:t>
            </a:r>
          </a:p>
          <a:p>
            <a:r>
              <a:rPr lang="en-US" altLang="zh-CN" dirty="0" smtClean="0"/>
              <a:t>Learn</a:t>
            </a:r>
            <a:r>
              <a:rPr lang="zh-CN" altLang="en-US" dirty="0" smtClean="0"/>
              <a:t> </a:t>
            </a:r>
            <a:r>
              <a:rPr lang="en-US" altLang="zh-CN" dirty="0" smtClean="0"/>
              <a:t>with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child</a:t>
            </a:r>
            <a:r>
              <a:rPr lang="zh-CN" altLang="en-US" dirty="0" smtClean="0"/>
              <a:t>! 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Duolingo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Chinesepod.com</a:t>
            </a:r>
            <a:r>
              <a:rPr lang="en-US" altLang="zh-CN" dirty="0" smtClean="0"/>
              <a:t>)</a:t>
            </a:r>
          </a:p>
          <a:p>
            <a:r>
              <a:rPr lang="zh-CN" altLang="zh-CN" dirty="0" smtClean="0"/>
              <a:t>C</a:t>
            </a:r>
            <a:r>
              <a:rPr lang="en-US" altLang="zh-CN" dirty="0" err="1" smtClean="0"/>
              <a:t>ommunity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cultural</a:t>
            </a:r>
            <a:r>
              <a:rPr lang="zh-CN" altLang="en-US" dirty="0" smtClean="0"/>
              <a:t> </a:t>
            </a:r>
            <a:r>
              <a:rPr lang="en-US" altLang="zh-CN" dirty="0" smtClean="0"/>
              <a:t>activities,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Chinatown</a:t>
            </a:r>
          </a:p>
          <a:p>
            <a:r>
              <a:rPr lang="zh-CN" altLang="zh-CN" dirty="0" smtClean="0"/>
              <a:t>E</a:t>
            </a:r>
            <a:r>
              <a:rPr lang="en-US" altLang="zh-CN" dirty="0" err="1" smtClean="0"/>
              <a:t>mphasize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different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aspects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Chinese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48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16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95" r="-38395"/>
          <a:stretch>
            <a:fillRect/>
          </a:stretch>
        </p:blipFill>
        <p:spPr>
          <a:xfrm>
            <a:off x="-1556240" y="0"/>
            <a:ext cx="7055340" cy="3783163"/>
          </a:xfrm>
        </p:spPr>
      </p:pic>
      <p:pic>
        <p:nvPicPr>
          <p:cNvPr id="5" name="Picture 4" descr="IMG_16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11" y="-110961"/>
            <a:ext cx="5011472" cy="4070780"/>
          </a:xfrm>
          <a:prstGeom prst="rect">
            <a:avLst/>
          </a:prstGeom>
        </p:spPr>
      </p:pic>
      <p:pic>
        <p:nvPicPr>
          <p:cNvPr id="6" name="Picture 5" descr="IMG_164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831"/>
            <a:ext cx="4759257" cy="3577169"/>
          </a:xfrm>
          <a:prstGeom prst="rect">
            <a:avLst/>
          </a:prstGeom>
        </p:spPr>
      </p:pic>
      <p:pic>
        <p:nvPicPr>
          <p:cNvPr id="7" name="Picture 6" descr="IMG_164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30" y="2962696"/>
            <a:ext cx="5309469" cy="3895304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3181219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16593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171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-2366297" y="170037"/>
            <a:ext cx="8229600" cy="4525963"/>
          </a:xfrm>
        </p:spPr>
      </p:pic>
      <p:pic>
        <p:nvPicPr>
          <p:cNvPr id="5" name="Picture 4" descr="IMG_14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170036"/>
            <a:ext cx="6034617" cy="4525963"/>
          </a:xfrm>
          <a:prstGeom prst="rect">
            <a:avLst/>
          </a:prstGeom>
        </p:spPr>
      </p:pic>
      <p:pic>
        <p:nvPicPr>
          <p:cNvPr id="6" name="Picture 5" descr="IMG_127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224"/>
            <a:ext cx="4914900" cy="3533775"/>
          </a:xfrm>
          <a:prstGeom prst="rect">
            <a:avLst/>
          </a:prstGeom>
        </p:spPr>
      </p:pic>
      <p:pic>
        <p:nvPicPr>
          <p:cNvPr id="3" name="Picture 2" descr="IMG_194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4696000"/>
            <a:ext cx="2882666" cy="2162000"/>
          </a:xfrm>
          <a:prstGeom prst="rect">
            <a:avLst/>
          </a:prstGeom>
        </p:spPr>
      </p:pic>
      <p:pic>
        <p:nvPicPr>
          <p:cNvPr id="7" name="Picture 6" descr="IMG_193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2469" y="4632719"/>
            <a:ext cx="2543178" cy="1907384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50511667"/>
              </p:ext>
            </p:extLst>
          </p:nvPr>
        </p:nvGraphicFramePr>
        <p:xfrm>
          <a:off x="19177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7733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0"/>
            <a:ext cx="51435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2043" y="3078848"/>
            <a:ext cx="531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Lifelong</a:t>
            </a:r>
            <a:r>
              <a:rPr lang="zh-CN" alt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Learners!</a:t>
            </a:r>
            <a:endParaRPr lang="en-US" altLang="zh-CN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750" y="1044963"/>
            <a:ext cx="31623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9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228</Words>
  <Application>Microsoft Office PowerPoint</Application>
  <PresentationFormat>On-screen Show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宋体</vt:lpstr>
      <vt:lpstr>Arial</vt:lpstr>
      <vt:lpstr>Calibri</vt:lpstr>
      <vt:lpstr>Office Theme</vt:lpstr>
      <vt:lpstr>Sea Cliff FLES Mandarin </vt:lpstr>
      <vt:lpstr>Why Mandarin?</vt:lpstr>
      <vt:lpstr>Why in Elementary School?</vt:lpstr>
      <vt:lpstr>Goals of Program</vt:lpstr>
      <vt:lpstr>How to Reach those Goals </vt:lpstr>
      <vt:lpstr>Problems </vt:lpstr>
      <vt:lpstr>Solving these Problems together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Cliff FLES Mandarin</dc:title>
  <dc:creator>David Schultz</dc:creator>
  <cp:lastModifiedBy>Schultz, David</cp:lastModifiedBy>
  <cp:revision>15</cp:revision>
  <dcterms:created xsi:type="dcterms:W3CDTF">2018-03-04T20:56:07Z</dcterms:created>
  <dcterms:modified xsi:type="dcterms:W3CDTF">2018-03-28T14:32:59Z</dcterms:modified>
</cp:coreProperties>
</file>